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9" r:id="rId11"/>
    <p:sldId id="266" r:id="rId12"/>
    <p:sldId id="267" r:id="rId13"/>
    <p:sldId id="271" r:id="rId14"/>
    <p:sldId id="268" r:id="rId15"/>
    <p:sldId id="270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0066"/>
    <a:srgbClr val="FF0066"/>
    <a:srgbClr val="009900"/>
    <a:srgbClr val="FF3300"/>
    <a:srgbClr val="FF9900"/>
    <a:srgbClr val="76F4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17BC-F2D9-4E12-B3D7-3C116C4ADB38}" type="datetimeFigureOut">
              <a:rPr lang="pl-PL" smtClean="0"/>
              <a:t>2022-07-27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0FA67-0920-4D36-91C0-C9C21FE8D88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4134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17BC-F2D9-4E12-B3D7-3C116C4ADB38}" type="datetimeFigureOut">
              <a:rPr lang="pl-PL" smtClean="0"/>
              <a:t>2022-07-27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0FA67-0920-4D36-91C0-C9C21FE8D88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2542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17BC-F2D9-4E12-B3D7-3C116C4ADB38}" type="datetimeFigureOut">
              <a:rPr lang="pl-PL" smtClean="0"/>
              <a:t>2022-07-27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0FA67-0920-4D36-91C0-C9C21FE8D88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7998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17BC-F2D9-4E12-B3D7-3C116C4ADB38}" type="datetimeFigureOut">
              <a:rPr lang="pl-PL" smtClean="0"/>
              <a:t>2022-07-27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0FA67-0920-4D36-91C0-C9C21FE8D88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4837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17BC-F2D9-4E12-B3D7-3C116C4ADB38}" type="datetimeFigureOut">
              <a:rPr lang="pl-PL" smtClean="0"/>
              <a:t>2022-07-27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0FA67-0920-4D36-91C0-C9C21FE8D88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3318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17BC-F2D9-4E12-B3D7-3C116C4ADB38}" type="datetimeFigureOut">
              <a:rPr lang="pl-PL" smtClean="0"/>
              <a:t>2022-07-27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0FA67-0920-4D36-91C0-C9C21FE8D88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9932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17BC-F2D9-4E12-B3D7-3C116C4ADB38}" type="datetimeFigureOut">
              <a:rPr lang="pl-PL" smtClean="0"/>
              <a:t>2022-07-27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0FA67-0920-4D36-91C0-C9C21FE8D88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2307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17BC-F2D9-4E12-B3D7-3C116C4ADB38}" type="datetimeFigureOut">
              <a:rPr lang="pl-PL" smtClean="0"/>
              <a:t>2022-07-27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0FA67-0920-4D36-91C0-C9C21FE8D88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5173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17BC-F2D9-4E12-B3D7-3C116C4ADB38}" type="datetimeFigureOut">
              <a:rPr lang="pl-PL" smtClean="0"/>
              <a:t>2022-07-27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0FA67-0920-4D36-91C0-C9C21FE8D88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4633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17BC-F2D9-4E12-B3D7-3C116C4ADB38}" type="datetimeFigureOut">
              <a:rPr lang="pl-PL" smtClean="0"/>
              <a:t>2022-07-27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0FA67-0920-4D36-91C0-C9C21FE8D88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5242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17BC-F2D9-4E12-B3D7-3C116C4ADB38}" type="datetimeFigureOut">
              <a:rPr lang="pl-PL" smtClean="0"/>
              <a:t>2022-07-27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0FA67-0920-4D36-91C0-C9C21FE8D88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6503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6F47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617BC-F2D9-4E12-B3D7-3C116C4ADB38}" type="datetimeFigureOut">
              <a:rPr lang="pl-PL" smtClean="0"/>
              <a:t>2022-07-27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0FA67-0920-4D36-91C0-C9C21FE8D88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7907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43608" y="116632"/>
            <a:ext cx="7090556" cy="2417681"/>
          </a:xfrm>
        </p:spPr>
        <p:txBody>
          <a:bodyPr>
            <a:noAutofit/>
          </a:bodyPr>
          <a:lstStyle/>
          <a:p>
            <a:r>
              <a:rPr lang="pl-PL" sz="7200" b="1" i="1" dirty="0" smtClean="0">
                <a:solidFill>
                  <a:srgbClr val="FF0000"/>
                </a:solidFill>
                <a:latin typeface="Baskerville Old Face" pitchFamily="18" charset="0"/>
              </a:rPr>
              <a:t>Bezpieczeństwo</a:t>
            </a:r>
            <a:br>
              <a:rPr lang="pl-PL" sz="7200" b="1" i="1" dirty="0" smtClean="0">
                <a:solidFill>
                  <a:srgbClr val="FF0000"/>
                </a:solidFill>
                <a:latin typeface="Baskerville Old Face" pitchFamily="18" charset="0"/>
              </a:rPr>
            </a:br>
            <a:r>
              <a:rPr lang="pl-PL" sz="7200" b="1" i="1" dirty="0" smtClean="0">
                <a:solidFill>
                  <a:srgbClr val="FF0000"/>
                </a:solidFill>
                <a:latin typeface="Baskerville Old Face" pitchFamily="18" charset="0"/>
              </a:rPr>
              <a:t>dzieci w sieci</a:t>
            </a:r>
            <a:endParaRPr lang="pl-PL" sz="7200" b="1" i="1" dirty="0">
              <a:solidFill>
                <a:srgbClr val="FF0000"/>
              </a:solidFill>
              <a:latin typeface="Baskerville Old Face" pitchFamily="18" charset="0"/>
            </a:endParaRPr>
          </a:p>
        </p:txBody>
      </p:sp>
      <p:pic>
        <p:nvPicPr>
          <p:cNvPr id="1026" name="Picture 2" descr="C:\Users\Lenovo\Desktop\dzieci-z-komputerem-2596384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36"/>
          <a:stretch/>
        </p:blipFill>
        <p:spPr bwMode="auto">
          <a:xfrm>
            <a:off x="1547664" y="2464652"/>
            <a:ext cx="6256951" cy="396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04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i="1" dirty="0" smtClean="0">
                <a:solidFill>
                  <a:srgbClr val="CC0066"/>
                </a:solidFill>
              </a:rPr>
              <a:t>Zagrożenia czyhające w sieci</a:t>
            </a:r>
            <a:endParaRPr lang="pl-PL" sz="4000" b="1" i="1" dirty="0">
              <a:solidFill>
                <a:srgbClr val="CC0066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256584"/>
          </a:xfrm>
        </p:spPr>
        <p:txBody>
          <a:bodyPr>
            <a:normAutofit/>
          </a:bodyPr>
          <a:lstStyle/>
          <a:p>
            <a:r>
              <a:rPr lang="pl-PL" sz="2400" dirty="0" smtClean="0"/>
              <a:t>Każdy z nas powinien pamiętać o tym, że </a:t>
            </a:r>
            <a:r>
              <a:rPr lang="pl-PL" sz="2400" dirty="0" err="1" smtClean="0"/>
              <a:t>internet</a:t>
            </a:r>
            <a:r>
              <a:rPr lang="pl-PL" sz="2400" dirty="0" smtClean="0"/>
              <a:t> to doskonałe źródło pozyskiwania wiadomości, ale z drugiej strony to też miejsce, gdzie możemy natrafić na pewne zagrożenia, takie jak:</a:t>
            </a:r>
            <a:endParaRPr lang="pl-PL" sz="2400" dirty="0"/>
          </a:p>
        </p:txBody>
      </p:sp>
      <p:pic>
        <p:nvPicPr>
          <p:cNvPr id="13314" name="Picture 2" descr="C:\Users\Lenovo\Desktop\bb\2hcruQXxJqaJsINtUplXGQLgkQxcNKt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56"/>
          <a:stretch/>
        </p:blipFill>
        <p:spPr bwMode="auto">
          <a:xfrm>
            <a:off x="899592" y="2948856"/>
            <a:ext cx="5571029" cy="335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Lenovo\Desktop\bb\unnam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3" y="2060848"/>
            <a:ext cx="2238375" cy="423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30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Pamiętaj!</a:t>
            </a:r>
            <a:endParaRPr lang="pl-PL" sz="7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73413" y="1519420"/>
            <a:ext cx="6779096" cy="748680"/>
          </a:xfrm>
        </p:spPr>
        <p:txBody>
          <a:bodyPr/>
          <a:lstStyle/>
          <a:p>
            <a:pPr marL="0" indent="0">
              <a:buNone/>
            </a:pPr>
            <a:r>
              <a:rPr lang="pl-PL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Twój mózg potrzebuje odpoczynku!</a:t>
            </a:r>
          </a:p>
        </p:txBody>
      </p:sp>
      <p:pic>
        <p:nvPicPr>
          <p:cNvPr id="10242" name="Picture 2" descr="C:\Users\Lenovo\Desktop\z15736447V,Moz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013" y="2276872"/>
            <a:ext cx="492040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67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476673"/>
            <a:ext cx="7344816" cy="1800199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b="1" i="1" dirty="0">
                <a:solidFill>
                  <a:srgbClr val="FF0066"/>
                </a:solidFill>
              </a:rPr>
              <a:t>d</a:t>
            </a:r>
            <a:r>
              <a:rPr lang="pl-PL" b="1" i="1" dirty="0" smtClean="0">
                <a:solidFill>
                  <a:srgbClr val="FF0066"/>
                </a:solidFill>
              </a:rPr>
              <a:t>latego </a:t>
            </a:r>
            <a:r>
              <a:rPr lang="pl-PL" b="1" i="1" dirty="0" smtClean="0">
                <a:solidFill>
                  <a:srgbClr val="FF0066"/>
                </a:solidFill>
              </a:rPr>
              <a:t>ustal z rodzicami </a:t>
            </a:r>
            <a:br>
              <a:rPr lang="pl-PL" b="1" i="1" dirty="0" smtClean="0">
                <a:solidFill>
                  <a:srgbClr val="FF0066"/>
                </a:solidFill>
              </a:rPr>
            </a:br>
            <a:r>
              <a:rPr lang="pl-PL" b="1" i="1" dirty="0" smtClean="0">
                <a:solidFill>
                  <a:srgbClr val="FF0066"/>
                </a:solidFill>
              </a:rPr>
              <a:t>limit czasu spędzanego przed komputerem!</a:t>
            </a:r>
            <a:br>
              <a:rPr lang="pl-PL" b="1" i="1" dirty="0" smtClean="0">
                <a:solidFill>
                  <a:srgbClr val="FF0066"/>
                </a:solidFill>
              </a:rPr>
            </a:br>
            <a:endParaRPr lang="pl-PL" b="1" i="1" dirty="0">
              <a:solidFill>
                <a:srgbClr val="FF0066"/>
              </a:solidFill>
            </a:endParaRPr>
          </a:p>
        </p:txBody>
      </p:sp>
      <p:pic>
        <p:nvPicPr>
          <p:cNvPr id="11266" name="Picture 2" descr="C:\Users\Lenovo\Desktop\bb\obraz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08920"/>
            <a:ext cx="2952327" cy="363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Lenovo\Desktop\bb\komputer-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708921"/>
            <a:ext cx="3090005" cy="36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Lenovo\Desktop\depositphotos_185407450-stock-illustration-wake-up-call-alarm-clock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4" t="5636" r="10009" b="8990"/>
          <a:stretch/>
        </p:blipFill>
        <p:spPr bwMode="auto">
          <a:xfrm>
            <a:off x="3627690" y="3327651"/>
            <a:ext cx="1884226" cy="22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79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novo\Desktop\ekran-czas-Oran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24" y="548680"/>
            <a:ext cx="8518648" cy="570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37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/>
          </a:bodyPr>
          <a:lstStyle/>
          <a:p>
            <a:r>
              <a:rPr lang="pl-PL" sz="3600" b="1" i="1" dirty="0" smtClean="0">
                <a:solidFill>
                  <a:srgbClr val="FF0066"/>
                </a:solidFill>
                <a:latin typeface="Bookman Old Style" pitchFamily="18" charset="0"/>
              </a:rPr>
              <a:t>…a wtedy poznawany przez Ciebie świat okaże się jeszcze bardziej fascynujący</a:t>
            </a:r>
            <a:r>
              <a:rPr lang="pl-PL" sz="3600" b="1" i="1" dirty="0" smtClean="0">
                <a:solidFill>
                  <a:srgbClr val="FF0066"/>
                </a:solidFill>
                <a:latin typeface="Bookman Old Style" pitchFamily="18" charset="0"/>
                <a:sym typeface="Wingdings" pitchFamily="2" charset="2"/>
              </a:rPr>
              <a:t></a:t>
            </a:r>
            <a:endParaRPr lang="pl-PL" sz="3600" b="1" i="1" dirty="0">
              <a:solidFill>
                <a:srgbClr val="FF0066"/>
              </a:solidFill>
              <a:latin typeface="Bookman Old Style" pitchFamily="18" charset="0"/>
            </a:endParaRPr>
          </a:p>
        </p:txBody>
      </p:sp>
      <p:pic>
        <p:nvPicPr>
          <p:cNvPr id="12290" name="Picture 2" descr="C:\Users\Lenovo\Desktop\bb\images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92896"/>
            <a:ext cx="4032448" cy="375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6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5904656"/>
          </a:xfrm>
        </p:spPr>
        <p:txBody>
          <a:bodyPr>
            <a:normAutofit/>
          </a:bodyPr>
          <a:lstStyle/>
          <a:p>
            <a:pPr algn="r"/>
            <a:r>
              <a:rPr lang="pl-PL" sz="8000" b="1" dirty="0" smtClean="0">
                <a:solidFill>
                  <a:srgbClr val="FF0000"/>
                </a:solidFill>
              </a:rPr>
              <a:t>Dziękuję </a:t>
            </a:r>
            <a:r>
              <a:rPr lang="pl-PL" sz="8000" b="1" dirty="0" smtClean="0">
                <a:solidFill>
                  <a:srgbClr val="FF0000"/>
                </a:solidFill>
              </a:rPr>
              <a:t>za uwagę</a:t>
            </a:r>
            <a:r>
              <a:rPr lang="pl-PL" sz="8000" b="1" dirty="0" smtClean="0"/>
              <a:t/>
            </a:r>
            <a:br>
              <a:rPr lang="pl-PL" sz="8000" b="1" dirty="0" smtClean="0"/>
            </a:br>
            <a:r>
              <a:rPr lang="pl-PL" sz="8000" b="1" dirty="0"/>
              <a:t/>
            </a:r>
            <a:br>
              <a:rPr lang="pl-PL" sz="8000" b="1" dirty="0"/>
            </a:br>
            <a:r>
              <a:rPr lang="pl-PL" sz="8000" b="1" dirty="0" smtClean="0"/>
              <a:t/>
            </a:r>
            <a:br>
              <a:rPr lang="pl-PL" sz="8000" b="1" dirty="0" smtClean="0"/>
            </a:br>
            <a:r>
              <a:rPr lang="pl-PL" sz="3200" b="1" i="1" dirty="0" smtClean="0">
                <a:latin typeface="Times New Roman" pitchFamily="18" charset="0"/>
                <a:cs typeface="Times New Roman" pitchFamily="18" charset="0"/>
              </a:rPr>
              <a:t>opracowała </a:t>
            </a:r>
            <a:r>
              <a:rPr lang="pl-PL" sz="3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200" b="1" i="1" dirty="0" smtClean="0">
                <a:latin typeface="Times New Roman" pitchFamily="18" charset="0"/>
                <a:cs typeface="Times New Roman" pitchFamily="18" charset="0"/>
              </a:rPr>
              <a:t>Pani Małgosia </a:t>
            </a:r>
            <a:r>
              <a:rPr lang="pl-PL" sz="3200" b="1" i="1" dirty="0" smtClean="0">
                <a:latin typeface="Times New Roman" pitchFamily="18" charset="0"/>
                <a:cs typeface="Times New Roman" pitchFamily="18" charset="0"/>
              </a:rPr>
              <a:t>Wosik</a:t>
            </a:r>
            <a:br>
              <a:rPr lang="pl-PL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200" b="1" i="1" dirty="0" smtClean="0">
                <a:latin typeface="Times New Roman" pitchFamily="18" charset="0"/>
                <a:cs typeface="Times New Roman" pitchFamily="18" charset="0"/>
              </a:rPr>
              <a:t>(nauczyciel mianowany)</a:t>
            </a:r>
            <a:r>
              <a:rPr lang="pl-PL" sz="3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200" b="1" i="1" dirty="0" smtClean="0">
                <a:latin typeface="Times New Roman" pitchFamily="18" charset="0"/>
                <a:cs typeface="Times New Roman" pitchFamily="18" charset="0"/>
              </a:rPr>
            </a:br>
            <a:endParaRPr lang="pl-PL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Lenovo\Desktop\wyniki_DBI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3662831" cy="45427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13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120680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C00000"/>
                </a:solidFill>
                <a:latin typeface="Bookman Old Style" pitchFamily="18" charset="0"/>
              </a:rPr>
              <a:t>Czym jest sieć?</a:t>
            </a:r>
            <a:br>
              <a:rPr lang="pl-PL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pl-PL" sz="7200" b="1" dirty="0" smtClean="0">
                <a:latin typeface="Bookman Old Style" pitchFamily="18" charset="0"/>
              </a:rPr>
              <a:t/>
            </a:r>
            <a:br>
              <a:rPr lang="pl-PL" sz="7200" b="1" dirty="0" smtClean="0">
                <a:latin typeface="Bookman Old Style" pitchFamily="18" charset="0"/>
              </a:rPr>
            </a:br>
            <a:r>
              <a:rPr lang="pl-PL" sz="7200" b="1" dirty="0" smtClean="0">
                <a:latin typeface="Bookman Old Style" pitchFamily="18" charset="0"/>
              </a:rPr>
              <a:t/>
            </a:r>
            <a:br>
              <a:rPr lang="pl-PL" sz="7200" b="1" dirty="0" smtClean="0">
                <a:latin typeface="Bookman Old Style" pitchFamily="18" charset="0"/>
              </a:rPr>
            </a:br>
            <a:r>
              <a:rPr lang="pl-PL" sz="7200" b="1" dirty="0" smtClean="0">
                <a:latin typeface="Bookman Old Style" pitchFamily="18" charset="0"/>
              </a:rPr>
              <a:t/>
            </a:r>
            <a:br>
              <a:rPr lang="pl-PL" sz="7200" b="1" dirty="0" smtClean="0">
                <a:latin typeface="Bookman Old Style" pitchFamily="18" charset="0"/>
              </a:rPr>
            </a:br>
            <a:r>
              <a:rPr lang="pl-PL" sz="7200" b="1" dirty="0">
                <a:latin typeface="Bookman Old Style" pitchFamily="18" charset="0"/>
              </a:rPr>
              <a:t/>
            </a:r>
            <a:br>
              <a:rPr lang="pl-PL" sz="7200" b="1" dirty="0">
                <a:latin typeface="Bookman Old Style" pitchFamily="18" charset="0"/>
              </a:rPr>
            </a:br>
            <a:r>
              <a:rPr lang="pl-PL" b="1" dirty="0" smtClean="0">
                <a:latin typeface="Bookman Old Style" pitchFamily="18" charset="0"/>
              </a:rPr>
              <a:t/>
            </a:r>
            <a:br>
              <a:rPr lang="pl-PL" b="1" dirty="0" smtClean="0">
                <a:latin typeface="Bookman Old Style" pitchFamily="18" charset="0"/>
              </a:rPr>
            </a:br>
            <a:endParaRPr lang="pl-PL" b="1" dirty="0">
              <a:latin typeface="Bookman Old Style" pitchFamily="18" charset="0"/>
            </a:endParaRPr>
          </a:p>
        </p:txBody>
      </p:sp>
      <p:pic>
        <p:nvPicPr>
          <p:cNvPr id="4098" name="Picture 2" descr="C:\Users\Lenovo\Desktop\śliczna-pająk-kreskówka-4580964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09" r="9000" b="3912"/>
          <a:stretch/>
        </p:blipFill>
        <p:spPr bwMode="auto">
          <a:xfrm>
            <a:off x="6156176" y="1556792"/>
            <a:ext cx="1394742" cy="127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enovo\Desktop\dziecko-pająk-711391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" t="3610" r="3788" b="11313"/>
          <a:stretch/>
        </p:blipFill>
        <p:spPr bwMode="auto">
          <a:xfrm>
            <a:off x="5693597" y="3068960"/>
            <a:ext cx="1489524" cy="120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Lenovo\Desktop\kreskówki-ilustraci-pająk-1167083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81"/>
          <a:stretch/>
        </p:blipFill>
        <p:spPr bwMode="auto">
          <a:xfrm>
            <a:off x="6156176" y="4832309"/>
            <a:ext cx="1491754" cy="119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8651"/>
            <a:ext cx="4752528" cy="4752528"/>
          </a:xfrm>
        </p:spPr>
      </p:pic>
    </p:spTree>
    <p:extLst>
      <p:ext uri="{BB962C8B-B14F-4D97-AF65-F5344CB8AC3E}">
        <p14:creationId xmlns:p14="http://schemas.microsoft.com/office/powerpoint/2010/main" val="24605030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i="1" dirty="0" smtClean="0">
                <a:solidFill>
                  <a:srgbClr val="7030A0"/>
                </a:solidFill>
                <a:latin typeface="Book Antiqua" pitchFamily="18" charset="0"/>
              </a:rPr>
              <a:t>Sieć internetowa</a:t>
            </a:r>
            <a:endParaRPr lang="pl-PL" sz="5400" b="1" i="1" dirty="0">
              <a:solidFill>
                <a:srgbClr val="7030A0"/>
              </a:solidFill>
              <a:latin typeface="Book Antiqua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9592" y="1268760"/>
            <a:ext cx="7797552" cy="7486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pl-PL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wiele połączonych ze sobą </a:t>
            </a:r>
            <a:r>
              <a:rPr lang="pl-PL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komputerów</a:t>
            </a:r>
            <a:endParaRPr lang="pl-PL" sz="2400" dirty="0"/>
          </a:p>
        </p:txBody>
      </p:sp>
      <p:pic>
        <p:nvPicPr>
          <p:cNvPr id="4" name="Picture 2" descr="C:\Users\Lenovo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82284"/>
            <a:ext cx="7488832" cy="498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88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>
            <a:noAutofit/>
          </a:bodyPr>
          <a:lstStyle/>
          <a:p>
            <a:r>
              <a:rPr lang="pl-PL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Zalety korzystania </a:t>
            </a:r>
            <a:br>
              <a:rPr lang="pl-PL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pl-PL" sz="8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internetu</a:t>
            </a:r>
            <a:endParaRPr lang="pl-PL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52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pl-PL" b="1" dirty="0" smtClean="0">
                <a:solidFill>
                  <a:srgbClr val="0070C0"/>
                </a:solidFill>
              </a:rPr>
              <a:t>Szybki dostęp do informacji</a:t>
            </a:r>
            <a:r>
              <a:rPr lang="pl-PL" dirty="0" smtClean="0">
                <a:solidFill>
                  <a:srgbClr val="0070C0"/>
                </a:solidFill>
              </a:rPr>
              <a:t/>
            </a:r>
            <a:br>
              <a:rPr lang="pl-PL" dirty="0" smtClean="0">
                <a:solidFill>
                  <a:srgbClr val="0070C0"/>
                </a:solidFill>
              </a:rPr>
            </a:br>
            <a:endParaRPr lang="pl-PL" dirty="0"/>
          </a:p>
        </p:txBody>
      </p:sp>
      <p:pic>
        <p:nvPicPr>
          <p:cNvPr id="5122" name="Picture 2" descr="C:\Users\Lenovo\Desktop\bb\20180406_b-1024x9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980728"/>
            <a:ext cx="6809851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37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pl-PL" b="1" dirty="0" smtClean="0">
                <a:solidFill>
                  <a:srgbClr val="FF0066"/>
                </a:solidFill>
              </a:rPr>
              <a:t>Możliwość poszerzania wiedzy</a:t>
            </a:r>
            <a:r>
              <a:rPr lang="pl-PL" dirty="0" smtClean="0">
                <a:solidFill>
                  <a:srgbClr val="FF0066"/>
                </a:solidFill>
              </a:rPr>
              <a:t/>
            </a:r>
            <a:br>
              <a:rPr lang="pl-PL" dirty="0" smtClean="0">
                <a:solidFill>
                  <a:srgbClr val="FF0066"/>
                </a:solidFill>
              </a:rPr>
            </a:br>
            <a:endParaRPr lang="pl-PL" dirty="0"/>
          </a:p>
        </p:txBody>
      </p:sp>
      <p:pic>
        <p:nvPicPr>
          <p:cNvPr id="2050" name="Picture 2" descr="C:\Users\Lenovo\Desktop\pobra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84784"/>
            <a:ext cx="5400599" cy="470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09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pl-PL" b="1" dirty="0" smtClean="0">
                <a:solidFill>
                  <a:srgbClr val="FF3300"/>
                </a:solidFill>
              </a:rPr>
              <a:t>Kontakt z bliskimi z odległych stron</a:t>
            </a:r>
            <a:r>
              <a:rPr lang="pl-PL" dirty="0" smtClean="0">
                <a:solidFill>
                  <a:srgbClr val="FF9900"/>
                </a:solidFill>
              </a:rPr>
              <a:t/>
            </a:r>
            <a:br>
              <a:rPr lang="pl-PL" dirty="0" smtClean="0">
                <a:solidFill>
                  <a:srgbClr val="FF9900"/>
                </a:solidFill>
              </a:rPr>
            </a:br>
            <a:endParaRPr lang="pl-PL" dirty="0"/>
          </a:p>
        </p:txBody>
      </p:sp>
      <p:pic>
        <p:nvPicPr>
          <p:cNvPr id="8194" name="Picture 2" descr="C:\Users\Lenovo\Desktop\roz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4623"/>
            <a:ext cx="7560840" cy="425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44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pl-PL" b="1" dirty="0" smtClean="0">
                <a:solidFill>
                  <a:srgbClr val="7030A0"/>
                </a:solidFill>
              </a:rPr>
              <a:t>Rozrywka, relaks, odpoczynek </a:t>
            </a:r>
            <a:r>
              <a:rPr lang="pl-PL" dirty="0" smtClean="0">
                <a:solidFill>
                  <a:srgbClr val="7030A0"/>
                </a:solidFill>
              </a:rPr>
              <a:t/>
            </a:r>
            <a:br>
              <a:rPr lang="pl-PL" dirty="0" smtClean="0">
                <a:solidFill>
                  <a:srgbClr val="7030A0"/>
                </a:solidFill>
              </a:rPr>
            </a:br>
            <a:endParaRPr lang="pl-PL" dirty="0"/>
          </a:p>
        </p:txBody>
      </p:sp>
      <p:pic>
        <p:nvPicPr>
          <p:cNvPr id="7170" name="Picture 2" descr="C:\Users\Lenovo\Desktop\82acb2dd8f750c6cb09db96298115c19_1563962829_o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45" y="1613655"/>
            <a:ext cx="3542407" cy="236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Lenovo\Desktop\1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255" y="1672314"/>
            <a:ext cx="4128209" cy="496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enovo\Desktop\główne_dziecko-komputer-e15750450342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45" y="4270864"/>
            <a:ext cx="3542407" cy="236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60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pl-PL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Zasady bezpiecznego korzystania z </a:t>
            </a:r>
            <a:r>
              <a:rPr lang="pl-PL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internetu</a:t>
            </a:r>
            <a:endParaRPr lang="pl-PL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752528"/>
          </a:xfrm>
        </p:spPr>
        <p:txBody>
          <a:bodyPr>
            <a:normAutofit lnSpcReduction="10000"/>
          </a:bodyPr>
          <a:lstStyle/>
          <a:p>
            <a:r>
              <a:rPr lang="pl-PL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Nie podawaj swoich danych- adresu domowego, numeru telefonu itp.</a:t>
            </a:r>
          </a:p>
          <a:p>
            <a:r>
              <a:rPr lang="pl-PL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pl-PL" b="1" dirty="0" smtClean="0">
                <a:solidFill>
                  <a:srgbClr val="009900"/>
                </a:solidFill>
                <a:latin typeface="Andalus" pitchFamily="18" charset="-78"/>
                <a:cs typeface="Andalus" pitchFamily="18" charset="-78"/>
              </a:rPr>
              <a:t>Nie ufaj osobom poznanym w sieci- nie wysyłaj im swoich zdjęć!</a:t>
            </a:r>
          </a:p>
          <a:p>
            <a:r>
              <a:rPr lang="pl-PL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pl-PL" b="1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Zabezpiecz swój komputer- aktualizuj oprogramowanie antywirusowe!</a:t>
            </a:r>
          </a:p>
          <a:p>
            <a:r>
              <a:rPr lang="pl-PL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pl-PL" b="1" dirty="0" smtClean="0">
                <a:solidFill>
                  <a:srgbClr val="CC0066"/>
                </a:solidFill>
                <a:latin typeface="Andalus" pitchFamily="18" charset="-78"/>
                <a:cs typeface="Andalus" pitchFamily="18" charset="-78"/>
              </a:rPr>
              <a:t>Nie klikaj nieznanych linków lub powiadomień</a:t>
            </a:r>
          </a:p>
          <a:p>
            <a:r>
              <a:rPr lang="pl-PL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pl-PL" b="1" dirty="0" smtClean="0">
                <a:solidFill>
                  <a:srgbClr val="00B0F0"/>
                </a:solidFill>
                <a:latin typeface="Andalus" pitchFamily="18" charset="-78"/>
                <a:cs typeface="Andalus" pitchFamily="18" charset="-78"/>
              </a:rPr>
              <a:t>Zawsze mów rodzicom, jeśli coś jest nie tak! </a:t>
            </a:r>
            <a:endParaRPr lang="pl-PL" b="1" dirty="0">
              <a:solidFill>
                <a:srgbClr val="00B0F0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0245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149</Words>
  <Application>Microsoft Office PowerPoint</Application>
  <PresentationFormat>Pokaz na ekranie (4:3)</PresentationFormat>
  <Paragraphs>22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Motyw pakietu Office</vt:lpstr>
      <vt:lpstr>Bezpieczeństwo dzieci w sieci</vt:lpstr>
      <vt:lpstr>Czym jest sieć?      </vt:lpstr>
      <vt:lpstr>Sieć internetowa</vt:lpstr>
      <vt:lpstr>Zalety korzystania  z internetu</vt:lpstr>
      <vt:lpstr>Szybki dostęp do informacji </vt:lpstr>
      <vt:lpstr>Możliwość poszerzania wiedzy </vt:lpstr>
      <vt:lpstr>Kontakt z bliskimi z odległych stron </vt:lpstr>
      <vt:lpstr>Rozrywka, relaks, odpoczynek  </vt:lpstr>
      <vt:lpstr>Zasady bezpiecznego korzystania z internetu</vt:lpstr>
      <vt:lpstr>Zagrożenia czyhające w sieci</vt:lpstr>
      <vt:lpstr>Pamiętaj!</vt:lpstr>
      <vt:lpstr> dlatego ustal z rodzicami  limit czasu spędzanego przed komputerem! </vt:lpstr>
      <vt:lpstr>Prezentacja programu PowerPoint</vt:lpstr>
      <vt:lpstr>…a wtedy poznawany przez Ciebie świat okaże się jeszcze bardziej fascynujący</vt:lpstr>
      <vt:lpstr>Dziękuję za uwagę   opracowała  Pani Małgosia Wosik (nauczyciel mianowany)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Bezpieczeństwo dzieci w sieci</dc:title>
  <dc:creator>Lenovo</dc:creator>
  <cp:lastModifiedBy>Lenovo</cp:lastModifiedBy>
  <cp:revision>18</cp:revision>
  <dcterms:created xsi:type="dcterms:W3CDTF">2020-11-17T08:26:55Z</dcterms:created>
  <dcterms:modified xsi:type="dcterms:W3CDTF">2022-07-27T16:50:30Z</dcterms:modified>
</cp:coreProperties>
</file>